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5" r:id="rId1"/>
  </p:sldMasterIdLst>
  <p:sldIdLst>
    <p:sldId id="29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275" r:id="rId22"/>
    <p:sldId id="276" r:id="rId23"/>
    <p:sldId id="277" r:id="rId24"/>
    <p:sldId id="278" r:id="rId25"/>
    <p:sldId id="279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3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7" autoAdjust="0"/>
  </p:normalViewPr>
  <p:slideViewPr>
    <p:cSldViewPr snapToGrid="0">
      <p:cViewPr varScale="1">
        <p:scale>
          <a:sx n="52" d="100"/>
          <a:sy n="52" d="100"/>
        </p:scale>
        <p:origin x="7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3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13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6938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81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1464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61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151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45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02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5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4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3" y="609600"/>
            <a:ext cx="8849843" cy="2220686"/>
          </a:xfrm>
        </p:spPr>
        <p:txBody>
          <a:bodyPr>
            <a:noAutofit/>
          </a:bodyPr>
          <a:lstStyle>
            <a:lvl1pPr>
              <a:defRPr lang="ru-RU" sz="2800" smtClean="0">
                <a:effectLst/>
              </a:defRPr>
            </a:lvl1pPr>
          </a:lstStyle>
          <a:p>
            <a:r>
              <a:rPr lang="ru-RU" sz="1100" b="1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№1: Вопрос из области физики</a:t>
            </a:r>
            <a:r>
              <a:rPr lang="ru-RU" sz="110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Стартовая цена – 4 балл. Кто больше? (команды ведут торги).</a:t>
            </a:r>
            <a:r>
              <a:rPr lang="ru-RU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100" i="1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Вопрос:</a:t>
            </a:r>
            <a:r>
              <a:rPr lang="ru-RU" sz="110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когда быстрее распространяется звук: зимой или летом?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915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188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74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5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9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2906" y="982135"/>
            <a:ext cx="7564362" cy="991809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</a:rPr>
              <a:t>Интеллектуальная игра  практикум физический для 8 класса.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6229" y="4036319"/>
            <a:ext cx="7402286" cy="2654767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082140"/>
              </p:ext>
            </p:extLst>
          </p:nvPr>
        </p:nvGraphicFramePr>
        <p:xfrm>
          <a:off x="789598" y="2641601"/>
          <a:ext cx="8183785" cy="3791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Документ" r:id="rId3" imgW="5939606" imgH="2440540" progId="Word.Document.12">
                  <p:embed/>
                </p:oleObj>
              </mc:Choice>
              <mc:Fallback>
                <p:oleObj name="Документ" r:id="rId3" imgW="5939606" imgH="244054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9598" y="2641601"/>
                        <a:ext cx="8183785" cy="37911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0214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6909" y="1335313"/>
            <a:ext cx="9633527" cy="292387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3200" b="1" dirty="0" smtClean="0">
                <a:solidFill>
                  <a:srgbClr val="0070C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3.ВНИМАНИЕ </a:t>
            </a:r>
            <a:r>
              <a:rPr lang="ru-RU" sz="3200" b="1" dirty="0">
                <a:solidFill>
                  <a:srgbClr val="0070C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ОПЫТ ИЗ ОБЛАСТИ ФИЗИКИ, КОТОРЫЙ НУЖНО ОБЪЯСНИТЬ!!!. </a:t>
            </a:r>
            <a:r>
              <a:rPr lang="ru-RU" sz="3200" dirty="0">
                <a:solidFill>
                  <a:srgbClr val="0070C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Стартовая цена – 8 </a:t>
            </a:r>
            <a:r>
              <a:rPr lang="ru-RU" sz="3200" dirty="0" err="1">
                <a:solidFill>
                  <a:srgbClr val="0070C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баллов.Кто</a:t>
            </a:r>
            <a:r>
              <a:rPr lang="ru-RU" sz="3200" dirty="0">
                <a:solidFill>
                  <a:srgbClr val="0070C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больше?</a:t>
            </a:r>
            <a:r>
              <a:rPr lang="ru-RU" sz="3200" b="1" u="sng" dirty="0">
                <a:solidFill>
                  <a:srgbClr val="0070C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solidFill>
                  <a:srgbClr val="0070C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(Опыт демонстрируется учителем или </a:t>
            </a:r>
            <a:r>
              <a:rPr lang="ru-RU" sz="3200" dirty="0" smtClean="0">
                <a:solidFill>
                  <a:srgbClr val="0070C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учениками-помощниками)</a:t>
            </a:r>
            <a:endParaRPr lang="ru-RU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04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7891" y="1376219"/>
            <a:ext cx="89130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Опыт:</a:t>
            </a:r>
            <a:r>
              <a:rPr lang="ru-RU" sz="32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 В стакан заливаем воду, закрываем бумагой и переворачиваем вверх дном. Вода не выливается. Почему? 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55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6036" y="1671782"/>
            <a:ext cx="7444509" cy="136652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36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36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действует атмосферное давление.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18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8909" y="1653308"/>
            <a:ext cx="8940800" cy="108337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800" b="1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:4. </a:t>
            </a:r>
            <a:r>
              <a:rPr lang="ru-RU" sz="28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 из области физики.</a:t>
            </a: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Стартовая цена – 7баллов Кто больше?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11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0545" y="1348509"/>
            <a:ext cx="6973455" cy="217046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40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Вопрос:</a:t>
            </a:r>
            <a:r>
              <a:rPr lang="ru-RU" sz="40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Можно ли сварить на вершине Эвереста яйцо вкрутую?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46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7564" y="1431637"/>
            <a:ext cx="8248072" cy="2539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40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Ответ:</a:t>
            </a:r>
            <a:r>
              <a:rPr lang="ru-RU" sz="40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 Нет, так как давление воздуха там меньше и вода закипит при более низкой температуре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474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30959" y="1089891"/>
            <a:ext cx="8275783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5.Вопрос </a:t>
            </a:r>
            <a:r>
              <a:rPr lang="ru-RU" sz="3600" b="1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области химии.</a:t>
            </a:r>
            <a:r>
              <a:rPr lang="ru-RU" sz="36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Стартовая цена –5 баллов</a:t>
            </a:r>
            <a:r>
              <a:rPr lang="ru-RU" sz="3600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Кто </a:t>
            </a:r>
            <a:r>
              <a:rPr lang="ru-RU" sz="36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больше?</a:t>
            </a:r>
            <a:endParaRPr lang="ru-RU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5309" y="1403927"/>
            <a:ext cx="9605818" cy="22159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40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Вопрос:</a:t>
            </a:r>
            <a:r>
              <a:rPr lang="ru-RU" sz="40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Назовите газообразное вещество, без которого не могут развиваться растения?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94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03056" y="1551709"/>
            <a:ext cx="6078882" cy="1649682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44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44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ru-RU" sz="16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углекислый газ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9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9273" y="1182255"/>
            <a:ext cx="8663709" cy="17912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:6 </a:t>
            </a:r>
            <a:r>
              <a:rPr lang="ru-RU" sz="3200" b="1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 из области математики.</a:t>
            </a:r>
            <a:r>
              <a:rPr lang="ru-RU" sz="32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Стартовая цена – 5 баллов. Кто больше</a:t>
            </a:r>
            <a:r>
              <a:rPr lang="ru-RU" sz="3200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9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тур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Визитка команд 8а класса.                               </a:t>
            </a:r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Визитка команд </a:t>
            </a:r>
            <a:r>
              <a:rPr lang="ru-RU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8б </a:t>
            </a:r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класса.</a:t>
            </a:r>
          </a:p>
          <a:p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2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applause.wav"/>
          </p:stSnd>
        </p:sndAc>
      </p:transition>
    </mc:Choice>
    <mc:Fallback xmlns="">
      <p:transition spd="med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6072" y="1644073"/>
            <a:ext cx="9587346" cy="15470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8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i="1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</a:t>
            </a:r>
            <a:r>
              <a:rPr lang="ru-RU" sz="28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 на 10% подорожал, затем на 10 % подешевел. Когда цена его была ниже до подорожания или после </a:t>
            </a:r>
            <a:r>
              <a:rPr lang="ru-RU" sz="2800" dirty="0" err="1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подешевления</a:t>
            </a:r>
            <a:r>
              <a:rPr lang="ru-RU" sz="28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22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9927" y="1607127"/>
            <a:ext cx="8608291" cy="23575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32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3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Подешевел на большее число рублей, так как 10% исчислялось от большей суммы. Значит цена ниже после </a:t>
            </a:r>
            <a:r>
              <a:rPr lang="ru-RU" sz="3200" dirty="0" err="1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подешевления</a:t>
            </a:r>
            <a:r>
              <a:rPr lang="ru-RU" sz="3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07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1163" y="1114520"/>
            <a:ext cx="8663709" cy="26791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3600" b="1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36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 из области физики. </a:t>
            </a:r>
            <a:r>
              <a:rPr lang="ru-RU" sz="36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Стартовая цена – 6</a:t>
            </a:r>
            <a:r>
              <a:rPr lang="ru-RU" sz="36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баллов </a:t>
            </a:r>
            <a:r>
              <a:rPr lang="ru-RU" sz="36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больше?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19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2073" y="932874"/>
            <a:ext cx="8442036" cy="22159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4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Вопрос:</a:t>
            </a:r>
            <a:r>
              <a:rPr lang="ru-RU" sz="24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Среди птиц нет двоечников. Они хорошо усвоили урок о правильном поведении на высоковольтных линиях. Почему ток, проходящий через тело птицы, сидящей на голом проводе высоковольтной линии электропередач, не причиняет птице вреда?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8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8145" y="858982"/>
            <a:ext cx="10603345" cy="34901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32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3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Сидящая на проводе птица соединяется параллельно к небольшому участку провода (между лапами). Сопротивление тела птицы значительно больше сопротивления этого участка. Т. к. ток течет по пути наименьшего сопротивления, то ток через птицу очень мал.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6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9417" y="858981"/>
            <a:ext cx="9919855" cy="1083374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800" b="1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Вопрос </a:t>
            </a:r>
            <a:r>
              <a:rPr lang="ru-RU" sz="28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области химии</a:t>
            </a: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Стартовая цена – 8 баллов. Кто больше</a:t>
            </a:r>
            <a:r>
              <a:rPr lang="ru-RU" sz="28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0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0327" y="1468582"/>
            <a:ext cx="8682182" cy="221599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40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Вопрос:</a:t>
            </a:r>
            <a:r>
              <a:rPr lang="ru-RU" sz="40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Какой газ называется веселящим и почему он так называется?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96290" y="4385085"/>
            <a:ext cx="7047345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800" i="1" dirty="0">
                <a:solidFill>
                  <a:schemeClr val="bg1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2800" b="1" dirty="0">
                <a:solidFill>
                  <a:schemeClr val="bg1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 smtClean="0">
                <a:solidFill>
                  <a:schemeClr val="bg1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Закиь</a:t>
            </a:r>
            <a:r>
              <a:rPr lang="ru-RU" sz="2800" dirty="0" smtClean="0">
                <a:solidFill>
                  <a:schemeClr val="bg1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азота, она применяется для наркоза при операции.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48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6691" y="905164"/>
            <a:ext cx="9014691" cy="545841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400" b="1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24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 из области русского языка</a:t>
            </a: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Стартовая цена – 5 баллов. Кто больше?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28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тот день осенняя погода</a:t>
            </a:r>
            <a:b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Стояла долго на дворе,</a:t>
            </a:r>
            <a:b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Зимы ждала, ждала природа.</a:t>
            </a:r>
            <a:b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Снег выпал только в январе…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400" i="1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Вопрос:</a:t>
            </a:r>
            <a:r>
              <a:rPr lang="ru-RU" sz="2400" b="1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Какую форму имеет глагол стояла?</a:t>
            </a:r>
            <a:endParaRPr lang="ru-RU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4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Предлагаемые ответы: </a:t>
            </a: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Глагол «стояла» имеет</a:t>
            </a:r>
            <a:r>
              <a:rPr lang="ru-RU" sz="2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- форму прошедшего времени</a:t>
            </a:r>
            <a:r>
              <a:rPr lang="ru-RU" sz="2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 - форму настоящего времени</a:t>
            </a:r>
            <a:r>
              <a:rPr lang="ru-RU" sz="2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- форму будущего времени</a:t>
            </a:r>
            <a:r>
              <a:rPr lang="ru-RU" sz="2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Г- неопределенную форму.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5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8255" y="1551709"/>
            <a:ext cx="6945745" cy="1547027"/>
          </a:xfrm>
          <a:prstGeom prst="rect">
            <a:avLst/>
          </a:prstGeom>
          <a:solidFill>
            <a:srgbClr val="FFFF00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8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 из области биологии и физики</a:t>
            </a: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Стартовая цена – 5 баллов. Кто больше?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216727" y="1524000"/>
            <a:ext cx="6890328" cy="9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5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9964" y="1117600"/>
            <a:ext cx="8839200" cy="52014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400" i="1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Вопрос11:</a:t>
            </a:r>
            <a:r>
              <a:rPr lang="ru-RU" sz="2400" b="1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ящик помещен прибор, о пользе которого знал еще </a:t>
            </a:r>
            <a:r>
              <a:rPr lang="ru-RU" sz="2400" dirty="0" err="1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ПетрI</a:t>
            </a:r>
            <a:r>
              <a:rPr lang="ru-RU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М.В. Ломоносов, первый ученый, систематически применявший его в своих научных работах, писал о нем в своем стихотворении:</a:t>
            </a:r>
            <a:endParaRPr lang="ru-RU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280"/>
              </a:spcAft>
            </a:pPr>
            <a:r>
              <a:rPr lang="ru-RU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Прибавив рост вещей, оно коль нам потребно,</a:t>
            </a:r>
            <a:br>
              <a:rPr lang="ru-RU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Являет трав разбор и знание </a:t>
            </a:r>
            <a:r>
              <a:rPr lang="ru-RU" sz="2400" dirty="0" err="1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врачебно</a:t>
            </a:r>
            <a:r>
              <a:rPr lang="ru-RU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Коль много…нам тайностей открыл.</a:t>
            </a:r>
            <a:br>
              <a:rPr lang="ru-RU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Невидимых частиц и тайных в теле жил.</a:t>
            </a:r>
            <a:endParaRPr lang="ru-RU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это за прибор</a:t>
            </a:r>
            <a:r>
              <a:rPr lang="ru-RU" sz="2400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>
              <a:lnSpc>
                <a:spcPct val="115000"/>
              </a:lnSpc>
              <a:spcAft>
                <a:spcPts val="320"/>
              </a:spcAft>
            </a:pPr>
            <a:r>
              <a:rPr lang="ru-RU" i="1" dirty="0" smtClean="0">
                <a:solidFill>
                  <a:schemeClr val="bg1"/>
                </a:solidFill>
              </a:rPr>
              <a:t>Ответ: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sz="4000" dirty="0" smtClean="0">
                <a:solidFill>
                  <a:schemeClr val="bg1"/>
                </a:solidFill>
              </a:rPr>
              <a:t>Микроскоп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15000"/>
              </a:lnSpc>
              <a:spcAft>
                <a:spcPts val="320"/>
              </a:spcAft>
            </a:pPr>
            <a:endParaRPr lang="ru-RU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31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3034" y="949234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Команды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Команда 8а </a:t>
            </a:r>
            <a:r>
              <a:rPr lang="ru-RU" dirty="0" smtClean="0"/>
              <a:t>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4229612"/>
          </a:xfrm>
        </p:spPr>
        <p:txBody>
          <a:bodyPr>
            <a:normAutofit/>
          </a:bodyPr>
          <a:lstStyle/>
          <a:p>
            <a:r>
              <a:rPr lang="ru-RU" dirty="0" smtClean="0"/>
              <a:t>1.Абакаров </a:t>
            </a:r>
            <a:r>
              <a:rPr lang="ru-RU" dirty="0" err="1" smtClean="0"/>
              <a:t>Гаджимуса</a:t>
            </a:r>
            <a:endParaRPr lang="ru-RU" dirty="0" smtClean="0"/>
          </a:p>
          <a:p>
            <a:r>
              <a:rPr lang="ru-RU" dirty="0" smtClean="0"/>
              <a:t>2.Гаджиев Магомед</a:t>
            </a:r>
          </a:p>
          <a:p>
            <a:r>
              <a:rPr lang="ru-RU" dirty="0" smtClean="0"/>
              <a:t>3.Саидова </a:t>
            </a:r>
            <a:r>
              <a:rPr lang="ru-RU" dirty="0" err="1" smtClean="0"/>
              <a:t>Рукият</a:t>
            </a:r>
            <a:endParaRPr lang="ru-RU" dirty="0" smtClean="0"/>
          </a:p>
          <a:p>
            <a:r>
              <a:rPr lang="ru-RU" dirty="0" smtClean="0"/>
              <a:t>4. Махатов Арсен</a:t>
            </a:r>
          </a:p>
          <a:p>
            <a:r>
              <a:rPr lang="ru-RU" dirty="0" smtClean="0"/>
              <a:t>5.Магомедов Казбек</a:t>
            </a:r>
          </a:p>
          <a:p>
            <a:r>
              <a:rPr lang="ru-RU" dirty="0" smtClean="0"/>
              <a:t>6. Магомедов Рамазан</a:t>
            </a:r>
          </a:p>
          <a:p>
            <a:r>
              <a:rPr lang="ru-RU" dirty="0" smtClean="0"/>
              <a:t>7.Махатова </a:t>
            </a:r>
            <a:r>
              <a:rPr lang="ru-RU" dirty="0" err="1" smtClean="0"/>
              <a:t>Патимат</a:t>
            </a:r>
            <a:endParaRPr lang="ru-RU" dirty="0" smtClean="0"/>
          </a:p>
          <a:p>
            <a:r>
              <a:rPr lang="ru-RU" dirty="0" smtClean="0"/>
              <a:t>8.Абакаргаджиев Абдулла</a:t>
            </a:r>
          </a:p>
          <a:p>
            <a:r>
              <a:rPr lang="ru-RU" dirty="0" smtClean="0"/>
              <a:t>9.Бабаева </a:t>
            </a:r>
            <a:r>
              <a:rPr lang="ru-RU" dirty="0" err="1" smtClean="0"/>
              <a:t>Рамина</a:t>
            </a:r>
            <a:endParaRPr lang="ru-RU" dirty="0" smtClean="0"/>
          </a:p>
          <a:p>
            <a:r>
              <a:rPr lang="ru-RU" dirty="0" smtClean="0"/>
              <a:t>10.Сулейманов </a:t>
            </a:r>
            <a:r>
              <a:rPr lang="ru-RU" dirty="0" err="1" smtClean="0"/>
              <a:t>Махарбек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148535" y="2073898"/>
            <a:ext cx="4185618" cy="576262"/>
          </a:xfrm>
        </p:spPr>
        <p:txBody>
          <a:bodyPr/>
          <a:lstStyle/>
          <a:p>
            <a:r>
              <a:rPr lang="ru-RU" dirty="0"/>
              <a:t>Команда 8б </a:t>
            </a:r>
            <a:r>
              <a:rPr lang="ru-RU" dirty="0" smtClean="0"/>
              <a:t>класса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5210269" y="2876583"/>
            <a:ext cx="4290747" cy="4229612"/>
          </a:xfrm>
        </p:spPr>
        <p:txBody>
          <a:bodyPr>
            <a:normAutofit/>
          </a:bodyPr>
          <a:lstStyle/>
          <a:p>
            <a:r>
              <a:rPr lang="ru-RU" dirty="0" smtClean="0"/>
              <a:t>1.Ашурилаев Ахмад</a:t>
            </a:r>
          </a:p>
          <a:p>
            <a:r>
              <a:rPr lang="ru-RU" dirty="0" smtClean="0"/>
              <a:t>2.Бабушев Г</a:t>
            </a:r>
          </a:p>
          <a:p>
            <a:r>
              <a:rPr lang="ru-RU" dirty="0" smtClean="0"/>
              <a:t>3.Курмаев И</a:t>
            </a:r>
          </a:p>
          <a:p>
            <a:r>
              <a:rPr lang="ru-RU" dirty="0" smtClean="0"/>
              <a:t>4.Мусаев Магомед</a:t>
            </a:r>
          </a:p>
          <a:p>
            <a:r>
              <a:rPr lang="ru-RU" dirty="0" smtClean="0"/>
              <a:t>5.Мусаев Саид</a:t>
            </a:r>
          </a:p>
          <a:p>
            <a:r>
              <a:rPr lang="ru-RU" dirty="0" smtClean="0"/>
              <a:t>6.Расулов Г</a:t>
            </a:r>
          </a:p>
          <a:p>
            <a:r>
              <a:rPr lang="ru-RU" dirty="0" smtClean="0"/>
              <a:t>7.Абдулазизова </a:t>
            </a:r>
          </a:p>
          <a:p>
            <a:r>
              <a:rPr lang="ru-RU" dirty="0" smtClean="0"/>
              <a:t>8. </a:t>
            </a:r>
            <a:r>
              <a:rPr lang="ru-RU" dirty="0" err="1" smtClean="0"/>
              <a:t>Алибекова</a:t>
            </a:r>
            <a:endParaRPr lang="ru-RU" dirty="0" smtClean="0"/>
          </a:p>
          <a:p>
            <a:r>
              <a:rPr lang="ru-RU" dirty="0" smtClean="0"/>
              <a:t>9.Талланов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10. Магомедов Курбан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5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9891" y="1265382"/>
            <a:ext cx="100584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4000" b="1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Вопрос </a:t>
            </a:r>
            <a:r>
              <a:rPr lang="ru-RU" sz="40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области географии</a:t>
            </a:r>
            <a:r>
              <a:rPr lang="ru-RU" sz="40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Стартовая цена – 5 баллов. Кто больше</a:t>
            </a:r>
            <a:r>
              <a:rPr lang="ru-RU" sz="40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33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82" y="849746"/>
            <a:ext cx="7065818" cy="350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3200" i="1" dirty="0" smtClean="0">
                <a:solidFill>
                  <a:srgbClr val="7030A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Вопрос13:</a:t>
            </a:r>
            <a:r>
              <a:rPr lang="ru-RU" sz="3200" b="1" dirty="0">
                <a:solidFill>
                  <a:srgbClr val="7030A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solidFill>
                  <a:srgbClr val="7030A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Какое море в древности называлось янтарным</a:t>
            </a:r>
            <a:r>
              <a:rPr lang="ru-RU" sz="3200" dirty="0" smtClean="0">
                <a:solidFill>
                  <a:srgbClr val="7030A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15000"/>
              </a:lnSpc>
              <a:spcAft>
                <a:spcPts val="320"/>
              </a:spcAft>
            </a:pPr>
            <a:endParaRPr lang="ru-RU" sz="3200" dirty="0">
              <a:solidFill>
                <a:srgbClr val="333333"/>
              </a:solidFill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endParaRPr lang="ru-RU" sz="1600" dirty="0" smtClean="0">
              <a:solidFill>
                <a:srgbClr val="333333"/>
              </a:solidFill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800" i="1" dirty="0">
                <a:solidFill>
                  <a:schemeClr val="bg1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2800" dirty="0">
                <a:solidFill>
                  <a:schemeClr val="bg1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Балтийское море. (много янтаря)</a:t>
            </a:r>
            <a:endParaRPr lang="ru-RU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7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7055" y="2388715"/>
            <a:ext cx="1002145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4000" b="1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14.Вопрос </a:t>
            </a:r>
            <a:r>
              <a:rPr lang="ru-RU" sz="40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области физики</a:t>
            </a:r>
            <a:r>
              <a:rPr lang="ru-RU" sz="40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Стартовая цена – 5 баллов. Кто больше</a:t>
            </a:r>
            <a:r>
              <a:rPr lang="ru-RU" sz="40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15000"/>
              </a:lnSpc>
              <a:spcAft>
                <a:spcPts val="320"/>
              </a:spcAft>
            </a:pPr>
            <a:endParaRPr lang="ru-RU" sz="4000" dirty="0">
              <a:solidFill>
                <a:srgbClr val="333333"/>
              </a:solidFill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endParaRPr lang="ru-RU" sz="4000" i="1" dirty="0" smtClean="0">
              <a:solidFill>
                <a:srgbClr val="333333"/>
              </a:solidFill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40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0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4145" y="1209964"/>
            <a:ext cx="984596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4000" i="1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Вопрос15:</a:t>
            </a:r>
            <a:r>
              <a:rPr lang="ru-RU" sz="4000" b="1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Какая вода раньше закипит: сырая или кипяченая</a:t>
            </a:r>
            <a:r>
              <a:rPr lang="ru-RU" sz="4000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15000"/>
              </a:lnSpc>
              <a:spcAft>
                <a:spcPts val="320"/>
              </a:spcAft>
            </a:pPr>
            <a:endParaRPr lang="ru-RU" sz="4000" dirty="0">
              <a:solidFill>
                <a:srgbClr val="333333"/>
              </a:solidFill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endParaRPr lang="ru-RU" sz="4000" dirty="0" smtClean="0">
              <a:solidFill>
                <a:srgbClr val="333333"/>
              </a:solidFill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4000" i="1" dirty="0">
                <a:solidFill>
                  <a:schemeClr val="bg1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4000" dirty="0">
                <a:solidFill>
                  <a:schemeClr val="bg1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Сырая, т.к. в ней больше растворенного воздуха.</a:t>
            </a:r>
            <a:endParaRPr lang="ru-RU" sz="4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02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9002375" cy="215207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Второй тур:  </a:t>
            </a:r>
            <a:r>
              <a:rPr lang="ru-RU" sz="4000" b="1" dirty="0" smtClean="0"/>
              <a:t>Спринт </a:t>
            </a:r>
            <a:r>
              <a:rPr lang="ru-RU" sz="4000" b="1" dirty="0"/>
              <a:t>эрудитов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4182" y="1732382"/>
            <a:ext cx="9494982" cy="2662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000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распоряжении команд по 1 минуте, за которую команда должна правильно ответить на максимальное число вопросов как можно быстрее. За каждый правильный ответ команда получает 5 баллов.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000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Вопрос появляется на экране и команда сразу как можно быстрее дает ответ. Если ответа у команды нет, она говорим слово «дальше». 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000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минуту вы должны ответить на максимальное число вопросов. 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2000" dirty="0">
                <a:solidFill>
                  <a:srgbClr val="00206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Итак, команды готовы? Время!!!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16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-19105630"/>
            <a:ext cx="6096000" cy="4506926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Отрезок, соединяющий две соседние вершины многоугольника (сторона)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что делить нельзя? (ноль)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Значение произведения взаимно обратных чисел (1)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Параллелограмм, у которого есть прямой угол (прямоугольник)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Угол, указывающий направление (азимут)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 на земле самые длинные сутки? (везде по 24 часа)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Единица измерения давления? (Паскаль)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Физическая величина, измеряемая в Омах (сопротивление)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«Эврика!» - воскликнул он и открыл закон. Кто он? (Архимед)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Скалярной или векторной величиной является сила? (векторной)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Химический элемент, недостаток которого приводит к кариесу зубов (фтор)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Цвет лакмуса в кислой среде (красный)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Неметалл, являющийся лесом (Бор)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Оксид водорода (вода)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Чего у куба и у человека ровно по дюжине (ребер)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 управления организмом (головной мозг)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Самая маленькая птица в нашей стране (королек)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Сторона, лежащая в треугольнике напротив прямого угла (гипотенуза)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Отрезок, соединяющий 2 не соседние вершины многоугольника (диагональ)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Равенство с переменной (уравнение)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Чему равна дюжина (12)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вершин у куба? (8)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музыкантов в квинтете? (5)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Единица измерения работы и энергии (Джоуль)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 теории относительности (</a:t>
            </a:r>
            <a:r>
              <a:rPr lang="ru-RU" dirty="0" err="1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А.Энштейн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называется хаотичное движение твердых частиц в жидкости или газе? (броуновское)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Цвет метилового оранжевого в кислой среде (красный)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Хобот – это нос или губа? (губа)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Наружный слой клеток кожи (эпидермис)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Заболевание, при котором нарушается цветоощущение (Дальтонизм0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 образования органических веществ из воды и углекислого газа на свету (фотосинтез)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Самая редкая группа крови (четвертая)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Сумма сторон многоугольника (периметр)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Хорда, проходящая через центр окружности (диаметр)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Чему приблизительно равно значение числа Пи (3,14)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Геометрия, в которой изучают фигуры на плоскости (планиметрия)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называется дробь, у которой числитель меньше знаменателя? (правильная)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Равенство двух отношений (пропорция)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Единица измерения мощности (Ватт)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Физическая величина, измеряемая в метрах в секунду за секунду (ускорение)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Ученый, открывший закон всемирного тяготения (Ньютон)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Прибор для измерения давления человеку (</a:t>
            </a:r>
            <a:r>
              <a:rPr lang="ru-RU" dirty="0" err="1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монометр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Прибор для измерения атмосферного давления (барометр)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Чему равна половина от половины? (1/4)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Другое название болотного газа (Метан)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общего у пушки с деревом? (ствол)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Главная артерия кровеносной системы (аорта)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 прямой, ограниченная двумя точками (отрезок)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Постоянная величина (константа)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чего начинается натуральный ряд (с единицы)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Число, обратное пяти (1/5 = 0,2)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Отрезок, соединяющий центр окружности с любой ее точкой (радиус)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Единица измерения силы электрического тока (Ампер)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Газ, поддерживающий горение (кислород)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Какая кислота содержится в желудочном соке? (соляная)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Стороны, заключающие прямой угол в треугольнике (катеты)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чего зависит количество корней квадратного уравнения (дискриминант)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Другое название независимой переменной (аргумент)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Соперник «нолика» (крестик)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концов у трех с половиной палок (8)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Единица измерения силы (Ньютон)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изменяется в результате совершения работы (энергия)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Прибор для измерения электрического напряжения ( вольтметр)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Упорядоченное движение заряженных частиц (ток)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Самый легкий газ (водород)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Любимое лакомство аистов (лягушка)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Вьют ли перелетные птицы гнезда на юге? (нет)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Есть у растения и у уравнения (корень)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Единица измерения веса тела (Ньютон)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Линия, по которой движется тело (траектория)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Отрезок, соединяющий две любые точки окружности (хорда)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 школьных математических таблиц (</a:t>
            </a:r>
            <a:r>
              <a:rPr lang="ru-RU" dirty="0" err="1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Брадис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Животные, спящие с открытыми глазами (змеи, рыбы)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Отчего зависит громкость звука? (от частоты колебания волн)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Какой вал изображен на картине Айвазовского (девятый)</a:t>
            </a:r>
            <a:endParaRPr lang="ru-RU" sz="16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лет спал Илья Муромец? (33 года)</a:t>
            </a:r>
            <a:endParaRPr lang="ru-RU" sz="16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4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029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33237" y="1339272"/>
            <a:ext cx="971665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40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№1: Вопрос из области физики</a:t>
            </a:r>
            <a:r>
              <a:rPr lang="ru-RU" sz="40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Стартовая цена – 4 балла. Кто больше? 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1891" y="2022765"/>
            <a:ext cx="110744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4000" i="1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Вопрос:</a:t>
            </a:r>
            <a:r>
              <a:rPr lang="ru-RU" sz="40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когда быстрее распространяется звук: зимой или летом?</a:t>
            </a:r>
            <a:endParaRPr lang="ru-RU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77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3636" y="3105835"/>
            <a:ext cx="82203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>
                <a:solidFill>
                  <a:srgbClr val="00B05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Ответ:</a:t>
            </a:r>
            <a:r>
              <a:rPr lang="ru-RU" sz="4000" dirty="0">
                <a:solidFill>
                  <a:srgbClr val="00B05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 зимой медленнее, так как холодный воздух более плотный.</a:t>
            </a:r>
            <a:r>
              <a:rPr lang="ru-RU" sz="4000" b="1" dirty="0">
                <a:solidFill>
                  <a:srgbClr val="00B05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5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7381" y="1505527"/>
            <a:ext cx="97720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B0F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:2 </a:t>
            </a:r>
            <a:r>
              <a:rPr lang="ru-RU" sz="3600" b="1" dirty="0">
                <a:solidFill>
                  <a:srgbClr val="00B0F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Вопрос из области математики</a:t>
            </a:r>
            <a:r>
              <a:rPr lang="ru-RU" sz="3600" dirty="0">
                <a:solidFill>
                  <a:srgbClr val="00B0F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. Стартовая цена – 6 баллов. </a:t>
            </a:r>
            <a:endParaRPr lang="ru-RU" sz="3600" dirty="0" smtClean="0">
              <a:solidFill>
                <a:srgbClr val="00B0F0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rgbClr val="00B0F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Кто </a:t>
            </a:r>
            <a:r>
              <a:rPr lang="ru-RU" sz="3600" dirty="0">
                <a:solidFill>
                  <a:srgbClr val="00B0F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больше?</a:t>
            </a:r>
            <a:endParaRPr lang="ru-RU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7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3999" y="1662545"/>
            <a:ext cx="968894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6000" i="1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Вопрос:</a:t>
            </a:r>
            <a:r>
              <a:rPr lang="ru-RU" sz="6000" b="1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60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означает слово «геометрия»?</a:t>
            </a:r>
            <a:endParaRPr lang="ru-RU" sz="6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02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8655" y="1006763"/>
            <a:ext cx="917170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20"/>
              </a:spcAft>
            </a:pPr>
            <a:r>
              <a:rPr lang="ru-RU" sz="4000" i="1" dirty="0">
                <a:solidFill>
                  <a:srgbClr val="00B05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sz="4000" dirty="0">
                <a:solidFill>
                  <a:srgbClr val="00B05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 err="1">
                <a:solidFill>
                  <a:srgbClr val="00B05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lang="ru-RU" sz="4000" dirty="0">
                <a:solidFill>
                  <a:srgbClr val="00B05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земля, </a:t>
            </a:r>
            <a:r>
              <a:rPr lang="ru-RU" sz="4000" dirty="0" err="1">
                <a:solidFill>
                  <a:srgbClr val="00B05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metreo</a:t>
            </a:r>
            <a:r>
              <a:rPr lang="ru-RU" sz="4000" dirty="0">
                <a:solidFill>
                  <a:srgbClr val="00B05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измеряю (из двух греческих слов).</a:t>
            </a:r>
            <a:endParaRPr lang="ru-RU" sz="40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98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Другая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296</TotalTime>
  <Words>1018</Words>
  <Application>Microsoft Office PowerPoint</Application>
  <PresentationFormat>Широкоэкранный</PresentationFormat>
  <Paragraphs>161</Paragraphs>
  <Slides>36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4" baseType="lpstr">
      <vt:lpstr>Arial</vt:lpstr>
      <vt:lpstr>Calibri</vt:lpstr>
      <vt:lpstr>Helvetica</vt:lpstr>
      <vt:lpstr>Times New Roman</vt:lpstr>
      <vt:lpstr>Trebuchet MS</vt:lpstr>
      <vt:lpstr>Wingdings 3</vt:lpstr>
      <vt:lpstr>Аспект</vt:lpstr>
      <vt:lpstr>Документ</vt:lpstr>
      <vt:lpstr>Интеллектуальная игра  практикум физический для 8 класса.</vt:lpstr>
      <vt:lpstr>Первый тур</vt:lpstr>
      <vt:lpstr>Команды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Второй тур:  Спринт эрудитов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Первый тур</dc:title>
  <dc:creator>K-7</dc:creator>
  <cp:lastModifiedBy>K-7</cp:lastModifiedBy>
  <cp:revision>22</cp:revision>
  <dcterms:created xsi:type="dcterms:W3CDTF">2024-04-26T11:33:23Z</dcterms:created>
  <dcterms:modified xsi:type="dcterms:W3CDTF">2024-04-26T21:59:27Z</dcterms:modified>
</cp:coreProperties>
</file>